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338" r:id="rId3"/>
    <p:sldId id="257" r:id="rId4"/>
    <p:sldId id="261" r:id="rId5"/>
    <p:sldId id="258" r:id="rId6"/>
    <p:sldId id="259" r:id="rId7"/>
    <p:sldId id="262" r:id="rId8"/>
    <p:sldId id="263" r:id="rId9"/>
    <p:sldId id="265" r:id="rId10"/>
    <p:sldId id="339" r:id="rId11"/>
    <p:sldId id="264" r:id="rId12"/>
    <p:sldId id="266" r:id="rId13"/>
    <p:sldId id="267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1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4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9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4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1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2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B319A3-4174-4601-940E-6D8C62BBDBC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66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A925D5-FB61-413E-87D3-88F85C08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16162"/>
            <a:ext cx="7772400" cy="199170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b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JPD113</a:t>
            </a: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EB35E25D-8274-42F0-8B72-FC08DC35F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D91CCC4-5EFA-4656-8E66-9B0B6409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/>
              <a:t>TIẾT 2 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79452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EE893D-3B58-486A-B21A-D5928DEEE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634" t="34976" r="337" b="26172"/>
          <a:stretch/>
        </p:blipFill>
        <p:spPr>
          <a:xfrm>
            <a:off x="512267" y="1040525"/>
            <a:ext cx="11233043" cy="5407572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68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6267B43-731E-4EB5-99D3-E68ACC9F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505" t="48039" r="3046" b="17012"/>
          <a:stretch/>
        </p:blipFill>
        <p:spPr>
          <a:xfrm>
            <a:off x="0" y="1087821"/>
            <a:ext cx="12123683" cy="54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3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8F871F-7128-4D3F-824B-081FC0D04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30" t="26349" r="3908" b="44368"/>
          <a:stretch/>
        </p:blipFill>
        <p:spPr>
          <a:xfrm>
            <a:off x="387286" y="1277008"/>
            <a:ext cx="11342259" cy="52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E5E62C-1975-486B-B158-B212E1C8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Bài</a:t>
            </a:r>
            <a:r>
              <a:rPr lang="en-US" b="1" dirty="0"/>
              <a:t> 1:  </a:t>
            </a:r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đọc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sang Hiragana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893B60A-C11F-42A9-BD2A-C1EE9F3A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1.	 10</a:t>
            </a:r>
            <a:r>
              <a:rPr lang="ja-JP" altLang="en-US" sz="2400" dirty="0"/>
              <a:t>月</a:t>
            </a:r>
            <a:r>
              <a:rPr lang="en-US" sz="2400" dirty="0"/>
              <a:t>20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2.	1</a:t>
            </a:r>
            <a:r>
              <a:rPr lang="ja-JP" altLang="en-US" sz="2400" dirty="0"/>
              <a:t>月</a:t>
            </a:r>
            <a:r>
              <a:rPr lang="en-US" sz="2400" dirty="0"/>
              <a:t>2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3.	12</a:t>
            </a:r>
            <a:r>
              <a:rPr lang="ja-JP" altLang="en-US" sz="2400" dirty="0"/>
              <a:t>月</a:t>
            </a:r>
            <a:r>
              <a:rPr lang="en-US" sz="2400" dirty="0"/>
              <a:t>29</a:t>
            </a:r>
            <a:r>
              <a:rPr lang="ja-JP" altLang="en-US" sz="2400" dirty="0"/>
              <a:t>日：</a:t>
            </a:r>
            <a:r>
              <a:rPr lang="en-US" sz="2400" dirty="0"/>
              <a:t> 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4.</a:t>
            </a:r>
            <a:r>
              <a:rPr lang="ja-JP" altLang="en-US" sz="2400" dirty="0"/>
              <a:t>　　</a:t>
            </a:r>
            <a:r>
              <a:rPr lang="en-US" altLang="ja-JP" sz="2400" dirty="0"/>
              <a:t>3</a:t>
            </a:r>
            <a:r>
              <a:rPr lang="ja-JP" altLang="en-US" sz="2400" dirty="0"/>
              <a:t>月</a:t>
            </a:r>
            <a:r>
              <a:rPr lang="en-US" altLang="ja-JP" sz="2400" dirty="0"/>
              <a:t>10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5.</a:t>
            </a:r>
            <a:r>
              <a:rPr lang="ja-JP" altLang="en-US" sz="2400" dirty="0"/>
              <a:t>　　</a:t>
            </a:r>
            <a:r>
              <a:rPr lang="en-US" altLang="ja-JP" sz="2400" dirty="0"/>
              <a:t>4</a:t>
            </a:r>
            <a:r>
              <a:rPr lang="ja-JP" altLang="en-US" sz="2400" dirty="0"/>
              <a:t>月</a:t>
            </a:r>
            <a:r>
              <a:rPr lang="en-US" altLang="ja-JP" sz="2400" dirty="0"/>
              <a:t>18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6.</a:t>
            </a:r>
            <a:r>
              <a:rPr lang="ja-JP" altLang="en-US" sz="2400" dirty="0"/>
              <a:t>　　</a:t>
            </a:r>
            <a:r>
              <a:rPr lang="en-US" altLang="ja-JP" sz="2400" dirty="0"/>
              <a:t>7</a:t>
            </a:r>
            <a:r>
              <a:rPr lang="ja-JP" altLang="en-US" sz="2400" dirty="0"/>
              <a:t>月</a:t>
            </a:r>
            <a:r>
              <a:rPr lang="en-US" altLang="ja-JP" sz="2400" dirty="0"/>
              <a:t>7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8.</a:t>
            </a:r>
            <a:r>
              <a:rPr lang="ja-JP" altLang="en-US" sz="2400" dirty="0"/>
              <a:t>　　</a:t>
            </a:r>
            <a:r>
              <a:rPr lang="en-US" altLang="ja-JP" sz="2400" dirty="0"/>
              <a:t>9</a:t>
            </a:r>
            <a:r>
              <a:rPr lang="ja-JP" altLang="en-US" sz="2400" dirty="0"/>
              <a:t>月</a:t>
            </a:r>
            <a:r>
              <a:rPr lang="en-US" altLang="ja-JP" sz="2400" dirty="0"/>
              <a:t>1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726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3EF9BC5-7D32-4C84-AEEA-42D5742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Bài</a:t>
            </a:r>
            <a:r>
              <a:rPr lang="en-US" b="1" dirty="0"/>
              <a:t> 2:  </a:t>
            </a:r>
            <a:r>
              <a:rPr lang="en-US" b="1" dirty="0" err="1"/>
              <a:t>Điền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chỗ</a:t>
            </a:r>
            <a:r>
              <a:rPr lang="en-US" b="1" dirty="0"/>
              <a:t> </a:t>
            </a:r>
            <a:r>
              <a:rPr lang="en-US" b="1" dirty="0" err="1"/>
              <a:t>trống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B25837-A3FC-4C51-BECD-2F867971A6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3689" y="1917983"/>
            <a:ext cx="11264622" cy="453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．私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ミラーです。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．ミラーさん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たんじょうび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いつですか。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．私のしゅみはスポーツ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も・の・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と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どくしょです。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．Ａ：パクさんは学生ですか。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　Ｂ：いいえ、私は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学生です・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学生ではありません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．Ａ：あのう、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この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・これ・ここ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とけいは　いくらですか。	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　Ｂ：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それ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・ここ・その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45000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円です。</a:t>
            </a:r>
            <a:endParaRPr kumimoji="0" lang="ja-JP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9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7B6B5A-ABE9-4F51-A4ED-1B95CF11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Bài</a:t>
            </a:r>
            <a:r>
              <a:rPr lang="en-US" b="1" dirty="0"/>
              <a:t> 2:  </a:t>
            </a:r>
            <a:r>
              <a:rPr lang="en-US" b="1" dirty="0" err="1"/>
              <a:t>Điền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chỗ</a:t>
            </a:r>
            <a:r>
              <a:rPr lang="en-US" b="1" dirty="0"/>
              <a:t> </a:t>
            </a:r>
            <a:r>
              <a:rPr lang="en-US" b="1" dirty="0" err="1"/>
              <a:t>trống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805E626-60A7-4D12-92F8-451FE1E5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2095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6. </a:t>
            </a:r>
            <a:r>
              <a:rPr lang="ja-JP" altLang="en-US" sz="3200" dirty="0"/>
              <a:t>Ａ：これは</a:t>
            </a:r>
            <a:r>
              <a:rPr lang="en-US" altLang="ja-JP" sz="3200" dirty="0"/>
              <a:t>《</a:t>
            </a:r>
            <a:r>
              <a:rPr lang="ja-JP" altLang="en-US" sz="3200" dirty="0">
                <a:solidFill>
                  <a:srgbClr val="FF0000"/>
                </a:solidFill>
              </a:rPr>
              <a:t>どこ</a:t>
            </a:r>
            <a:r>
              <a:rPr lang="ja-JP" altLang="en-US" sz="3200" dirty="0"/>
              <a:t>・なん・だれ</a:t>
            </a:r>
            <a:r>
              <a:rPr lang="en-US" altLang="ja-JP" sz="3200" dirty="0"/>
              <a:t>》</a:t>
            </a:r>
            <a:r>
              <a:rPr lang="ja-JP" altLang="en-US" sz="3200" dirty="0"/>
              <a:t>のけいたいでんわです</a:t>
            </a:r>
            <a:r>
              <a:rPr lang="ja-JP" altLang="en-US" sz="3200"/>
              <a:t>か。</a:t>
            </a:r>
            <a:r>
              <a:rPr lang="en-US" altLang="ja-JP" sz="3200"/>
              <a:t>- hỏi xuất sứ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dirty="0"/>
              <a:t>　Ｂ：</a:t>
            </a:r>
            <a:r>
              <a:rPr lang="ja-JP" altLang="en-US" sz="3200" dirty="0">
                <a:solidFill>
                  <a:srgbClr val="FF0000"/>
                </a:solidFill>
              </a:rPr>
              <a:t>日本</a:t>
            </a:r>
            <a:r>
              <a:rPr lang="ja-JP" altLang="en-US" sz="3200" dirty="0"/>
              <a:t>のけいたいでんわです。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7</a:t>
            </a:r>
            <a:r>
              <a:rPr lang="ja-JP" altLang="en-US" sz="3200" dirty="0"/>
              <a:t>．Ａ：エレベーターは</a:t>
            </a:r>
            <a:r>
              <a:rPr lang="en-US" altLang="ja-JP" sz="3200" dirty="0"/>
              <a:t>《</a:t>
            </a:r>
            <a:r>
              <a:rPr lang="ja-JP" altLang="en-US" sz="3200" dirty="0"/>
              <a:t>なん・</a:t>
            </a:r>
            <a:r>
              <a:rPr lang="ja-JP" altLang="en-US" sz="3200" dirty="0">
                <a:solidFill>
                  <a:srgbClr val="FF0000"/>
                </a:solidFill>
              </a:rPr>
              <a:t>どこ</a:t>
            </a:r>
            <a:r>
              <a:rPr lang="ja-JP" altLang="en-US" sz="3200" dirty="0"/>
              <a:t>・だれ</a:t>
            </a:r>
            <a:r>
              <a:rPr lang="en-US" altLang="ja-JP" sz="3200" dirty="0"/>
              <a:t>》</a:t>
            </a:r>
            <a:r>
              <a:rPr lang="ja-JP" altLang="en-US" sz="3200" dirty="0"/>
              <a:t>ですか。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dirty="0"/>
              <a:t>　Ｂ：あそこで</a:t>
            </a:r>
            <a:r>
              <a:rPr lang="ja-JP" altLang="en-US" sz="3200"/>
              <a:t>す。</a:t>
            </a:r>
            <a:r>
              <a:rPr lang="en-US" altLang="ja-JP" sz="3200"/>
              <a:t>- hỏi ở đâu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25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B299D4-D315-4004-8D59-9E14E175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Bài</a:t>
            </a:r>
            <a:r>
              <a:rPr lang="en-US" b="1" dirty="0"/>
              <a:t> 3: </a:t>
            </a:r>
            <a:r>
              <a:rPr lang="en-US" b="1" dirty="0" err="1"/>
              <a:t>Sắp</a:t>
            </a:r>
            <a:r>
              <a:rPr lang="en-US" b="1" dirty="0"/>
              <a:t> </a:t>
            </a: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câu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chỉnh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233A1ED-80BC-4811-B2BB-9BD2BEA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1. </a:t>
            </a:r>
            <a:r>
              <a:rPr lang="ja-JP" altLang="en-US" sz="2400" dirty="0"/>
              <a:t>せんせい／は／を／で／テニス／します／がっこ</a:t>
            </a:r>
            <a:r>
              <a:rPr lang="ja-JP" altLang="en-US" sz="2400"/>
              <a:t>う。</a:t>
            </a:r>
            <a:endParaRPr lang="en-US" altLang="ja-JP" sz="2400"/>
          </a:p>
          <a:p>
            <a:r>
              <a:rPr lang="en-US" sz="2400"/>
              <a:t>- Sensei ha gakkou de tenisu wo shimasu</a:t>
            </a:r>
            <a:endParaRPr lang="en-US" sz="2400" dirty="0"/>
          </a:p>
          <a:p>
            <a:r>
              <a:rPr lang="vi-VN" sz="2400"/>
              <a:t>2</a:t>
            </a:r>
            <a:r>
              <a:rPr lang="vi-VN" sz="2400" dirty="0"/>
              <a:t>. </a:t>
            </a:r>
            <a:r>
              <a:rPr lang="ja-JP" altLang="en-US" sz="2400" dirty="0"/>
              <a:t>わたし／タクシー／ぎんこう／いきます／は／へ</a:t>
            </a:r>
            <a:r>
              <a:rPr lang="ja-JP" altLang="en-US" sz="2400"/>
              <a:t>／で</a:t>
            </a:r>
            <a:endParaRPr lang="en-US" altLang="ja-JP" sz="2400"/>
          </a:p>
          <a:p>
            <a:r>
              <a:rPr lang="en-US" sz="2400"/>
              <a:t>- Watashi ha tokushi de ginkou he ikimasu</a:t>
            </a:r>
            <a:endParaRPr lang="en-US" sz="2400" dirty="0"/>
          </a:p>
          <a:p>
            <a:r>
              <a:rPr lang="vi-VN" sz="2400"/>
              <a:t>3</a:t>
            </a:r>
            <a:r>
              <a:rPr lang="vi-VN" sz="2400" dirty="0"/>
              <a:t>. </a:t>
            </a:r>
            <a:r>
              <a:rPr lang="ja-JP" altLang="en-US" sz="2400" dirty="0"/>
              <a:t>あさ、あなた／くるま／どこ／で／へ／いきます／か／は。</a:t>
            </a:r>
            <a:endParaRPr lang="en-US" sz="2400" dirty="0"/>
          </a:p>
          <a:p>
            <a:r>
              <a:rPr lang="en-US" sz="2400"/>
              <a:t>Axa, anata kuruma de doko he ikimasu ko</a:t>
            </a:r>
          </a:p>
          <a:p>
            <a:r>
              <a:rPr lang="en-US" sz="2400"/>
              <a:t>Kuruma: oto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656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10452255" cy="525307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NGHE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10-15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(10-15 câu,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nghe 2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Nghe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câu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tịch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sinh,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ĐT,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Nghe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phương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VD: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vi-VN" b="1" dirty="0"/>
              <a:t>: </a:t>
            </a:r>
            <a:r>
              <a:rPr lang="en-US" b="1" dirty="0"/>
              <a:t>“</a:t>
            </a:r>
            <a:r>
              <a:rPr lang="ja-JP" altLang="en-US" b="1" dirty="0"/>
              <a:t>にせんはっぴゃくごじゅうえん</a:t>
            </a:r>
            <a:r>
              <a:rPr lang="en-US" altLang="ja-JP" b="1" dirty="0"/>
              <a:t>”</a:t>
            </a:r>
            <a:endParaRPr lang="en-US" dirty="0"/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A.1280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B.2850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C.2680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Nghe: ½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dekiru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½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67145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NGHE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*MONDAI 1: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*MONDAI 2: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Ichiban: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		Ni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		Yon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  <a:p>
            <a:pPr>
              <a:lnSpc>
                <a:spcPct val="170000"/>
              </a:lnSpc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		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Rokuban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6…</a:t>
            </a:r>
          </a:p>
          <a:p>
            <a:pPr>
              <a:lnSpc>
                <a:spcPct val="170000"/>
              </a:lnSpc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3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410878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 dirty="0"/>
              <a:t>TIẾT 1</a:t>
            </a:r>
          </a:p>
        </p:txBody>
      </p:sp>
    </p:spTree>
    <p:extLst>
      <p:ext uri="{BB962C8B-B14F-4D97-AF65-F5344CB8AC3E}">
        <p14:creationId xmlns:p14="http://schemas.microsoft.com/office/powerpoint/2010/main" val="349037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NGHE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sound (7s)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ktra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xem loa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chưa, âm thanh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chưa. 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shutdown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thi.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reasign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exam -&gt;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code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16016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MC (50 </a:t>
            </a:r>
            <a:r>
              <a:rPr lang="en-US" altLang="ja-JP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altLang="ja-JP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40-45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3-5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246359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C04A6A-6AC9-45F8-93F7-1E5681FB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dirty="0"/>
              <a:t>-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Trung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qúa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0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(FE)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chung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660E6033-3B89-4114-A0BD-6D896E9510B9}"/>
              </a:ext>
            </a:extLst>
          </p:cNvPr>
          <p:cNvSpPr/>
          <p:nvPr/>
        </p:nvSpPr>
        <p:spPr>
          <a:xfrm>
            <a:off x="1403131" y="1166648"/>
            <a:ext cx="6952593" cy="709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HOÀN THÀNH MÔN HỌC</a:t>
            </a:r>
          </a:p>
        </p:txBody>
      </p:sp>
    </p:spTree>
    <p:extLst>
      <p:ext uri="{BB962C8B-B14F-4D97-AF65-F5344CB8AC3E}">
        <p14:creationId xmlns:p14="http://schemas.microsoft.com/office/powerpoint/2010/main" val="388981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FF0E53-7130-4669-B562-E988D142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B613642-336D-4FC0-875D-83A2766E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F6C9054-4306-49CF-B3F4-440FC3391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643" t="19627" r="9598" b="40654"/>
          <a:stretch/>
        </p:blipFill>
        <p:spPr>
          <a:xfrm>
            <a:off x="236482" y="801858"/>
            <a:ext cx="11619187" cy="5691017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80C7DE4-BB17-487A-BA6B-3597ECCF7175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04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F661DA-EE68-478C-A215-0F00FF4D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BFAD70-4A3E-4A54-AFD4-84DF41FD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AFF0712-D6D8-4037-92A4-42DE1259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6" t="21839" r="2357" b="38161"/>
          <a:stretch/>
        </p:blipFill>
        <p:spPr>
          <a:xfrm>
            <a:off x="157377" y="801857"/>
            <a:ext cx="11753269" cy="5819659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E767F16-B7A9-4A8D-91EE-B9BD59CAD8B8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4944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3AFF0712-D6D8-4037-92A4-42DE1259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988" t="61609" r="20804" b="16552"/>
          <a:stretch/>
        </p:blipFill>
        <p:spPr>
          <a:xfrm>
            <a:off x="0" y="1329541"/>
            <a:ext cx="11574315" cy="4747538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E767F16-B7A9-4A8D-91EE-B9BD59CAD8B8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881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AE79BF82-E509-4E17-A9A6-697EF2E01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437" t="55632" r="21322" b="21839"/>
          <a:stretch/>
        </p:blipFill>
        <p:spPr>
          <a:xfrm>
            <a:off x="457250" y="1274362"/>
            <a:ext cx="11277499" cy="4763710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CB05D7B-3115-4EB9-82CF-966081FDA761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52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53AAC8-1652-4F6D-9D82-A749CDBF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944ECB7-2ABB-4572-9BA9-D0C5AEB7A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160" t="26896" r="8564" b="27586"/>
          <a:stretch/>
        </p:blipFill>
        <p:spPr>
          <a:xfrm>
            <a:off x="393539" y="1003026"/>
            <a:ext cx="11336006" cy="5306334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22CACAC-9EFA-4115-8C5A-82268A91E231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74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C0F6E-357D-41A6-ADCB-9763FB64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506" t="24828" r="27529" b="45977"/>
          <a:stretch/>
        </p:blipFill>
        <p:spPr>
          <a:xfrm>
            <a:off x="157655" y="1263127"/>
            <a:ext cx="11650717" cy="4617405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2BE8FC7-46F7-4E14-974D-400CD8C11994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09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C0F6E-357D-41A6-ADCB-9763FB64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714" t="52867" r="24079" b="20000"/>
          <a:stretch/>
        </p:blipFill>
        <p:spPr>
          <a:xfrm>
            <a:off x="461576" y="1096649"/>
            <a:ext cx="11268848" cy="5209558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2BE8FC7-46F7-4E14-974D-400CD8C11994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152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ố nguyên">
  <a:themeElements>
    <a:clrScheme name="Số nguyê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Số nguyên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ố nguyê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Số nguyên</Template>
  <TotalTime>164</TotalTime>
  <Words>969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Tahoma</vt:lpstr>
      <vt:lpstr>Times New Roman</vt:lpstr>
      <vt:lpstr>Tw Cen MT</vt:lpstr>
      <vt:lpstr>Tw Cen MT Condensed</vt:lpstr>
      <vt:lpstr>Wingdings 3</vt:lpstr>
      <vt:lpstr>Số nguyên</vt:lpstr>
      <vt:lpstr>Ôn tập tổng hợp JPD113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1:  Viết các cách đọc sau sang Hiragana</vt:lpstr>
      <vt:lpstr>Bài 2:  Điền trợ từ vào chỗ trống</vt:lpstr>
      <vt:lpstr>Bài 2:  Điền trợ từ vào chỗ trống</vt:lpstr>
      <vt:lpstr>Bài 3: Sắp xếp các từ sau để được câu hoàn chỉnh: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E7240</dc:creator>
  <cp:lastModifiedBy>Trần Ngân</cp:lastModifiedBy>
  <cp:revision>23</cp:revision>
  <dcterms:created xsi:type="dcterms:W3CDTF">2022-07-19T07:30:00Z</dcterms:created>
  <dcterms:modified xsi:type="dcterms:W3CDTF">2022-11-07T16:01:06Z</dcterms:modified>
</cp:coreProperties>
</file>